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DF4192F-3F76-415F-BA2A-1618BA772E2B}" type="datetimeFigureOut">
              <a:rPr lang="en-US" smtClean="0"/>
              <a:t>6/29/2011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A376369-42A3-4AE0-856F-324E87815AC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Proteus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6299"/>
          <a:stretch>
            <a:fillRect/>
          </a:stretch>
        </p:blipFill>
        <p:spPr bwMode="auto">
          <a:xfrm>
            <a:off x="1600200" y="1828800"/>
            <a:ext cx="7056120" cy="41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Proteus is a search tool that can direct you to “topic” databases, you can also search by using “key word tools”.</a:t>
            </a:r>
          </a:p>
          <a:p>
            <a:pPr>
              <a:buNone/>
            </a:pPr>
            <a:r>
              <a:rPr lang="en-US" dirty="0" smtClean="0"/>
              <a:t>You can begin your search in a number of different ways.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Utilizing the topic menu is one way.  </a:t>
            </a:r>
            <a:r>
              <a:rPr lang="en-US" sz="2800" dirty="0" smtClean="0"/>
              <a:t>Based on your selection, Proteus will display</a:t>
            </a:r>
            <a:r>
              <a:rPr lang="en-US" sz="2800" dirty="0"/>
              <a:t> </a:t>
            </a:r>
            <a:r>
              <a:rPr lang="en-US" sz="2800" dirty="0" smtClean="0"/>
              <a:t>a search engine.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451"/>
          <a:stretch>
            <a:fillRect/>
          </a:stretch>
        </p:blipFill>
        <p:spPr bwMode="auto">
          <a:xfrm>
            <a:off x="1447800" y="1828800"/>
            <a:ext cx="690735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77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You can use the search engine displayed or select one of many others</a:t>
            </a:r>
            <a:endParaRPr lang="en-US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261"/>
          <a:stretch>
            <a:fillRect/>
          </a:stretch>
        </p:blipFill>
        <p:spPr bwMode="auto">
          <a:xfrm>
            <a:off x="1524000" y="1903016"/>
            <a:ext cx="6952615" cy="411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 in “keyword tools” then hit go to see results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292"/>
          <a:stretch>
            <a:fillRect/>
          </a:stretch>
        </p:blipFill>
        <p:spPr bwMode="auto">
          <a:xfrm>
            <a:off x="1447800" y="1981200"/>
            <a:ext cx="7499350" cy="44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Enlighten Your Search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667"/>
          <a:stretch>
            <a:fillRect/>
          </a:stretch>
        </p:blipFill>
        <p:spPr bwMode="auto">
          <a:xfrm>
            <a:off x="1143000" y="1524000"/>
            <a:ext cx="3657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b="6050"/>
          <a:stretch>
            <a:fillRect/>
          </a:stretch>
        </p:blipFill>
        <p:spPr bwMode="auto">
          <a:xfrm>
            <a:off x="4572000" y="3810000"/>
            <a:ext cx="428244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292"/>
          <a:stretch>
            <a:fillRect/>
          </a:stretch>
        </p:blipFill>
        <p:spPr bwMode="auto">
          <a:xfrm>
            <a:off x="1295400" y="1600200"/>
            <a:ext cx="7499350" cy="44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can also access the Middletown Trall Library 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918"/>
          <a:stretch>
            <a:fillRect/>
          </a:stretch>
        </p:blipFill>
        <p:spPr bwMode="auto">
          <a:xfrm>
            <a:off x="2209866" y="3352799"/>
            <a:ext cx="5638734" cy="328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l="31112" t="40889" r="28888" b="11111"/>
          <a:stretch>
            <a:fillRect/>
          </a:stretch>
        </p:blipFill>
        <p:spPr bwMode="auto">
          <a:xfrm>
            <a:off x="5715000" y="1066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96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Proteus</vt:lpstr>
      <vt:lpstr>Slide 2</vt:lpstr>
      <vt:lpstr>Utilizing the topic menu is one way.  Based on your selection, Proteus will display a search engine. </vt:lpstr>
      <vt:lpstr>You can use the search engine displayed or select one of many others</vt:lpstr>
      <vt:lpstr>Type in “keyword tools” then hit go to see results</vt:lpstr>
      <vt:lpstr>Enlighten Your Search</vt:lpstr>
      <vt:lpstr>Tutorial </vt:lpstr>
      <vt:lpstr>You can also access the Middletown Trall Library 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Proteus</dc:title>
  <dc:creator>ccstudent</dc:creator>
  <cp:lastModifiedBy>ccstudent</cp:lastModifiedBy>
  <cp:revision>6</cp:revision>
  <dcterms:created xsi:type="dcterms:W3CDTF">2011-06-29T13:15:20Z</dcterms:created>
  <dcterms:modified xsi:type="dcterms:W3CDTF">2011-06-29T14:11:01Z</dcterms:modified>
</cp:coreProperties>
</file>